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10"/>
  </p:notesMasterIdLst>
  <p:sldIdLst>
    <p:sldId id="256" r:id="rId2"/>
    <p:sldId id="281" r:id="rId3"/>
    <p:sldId id="282" r:id="rId4"/>
    <p:sldId id="284" r:id="rId5"/>
    <p:sldId id="285" r:id="rId6"/>
    <p:sldId id="288" r:id="rId7"/>
    <p:sldId id="286" r:id="rId8"/>
    <p:sldId id="287" r:id="rId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901D9C-24BA-4CC6-8892-8DC2DDF9C4FF}">
  <a:tblStyle styleId="{25901D9C-24BA-4CC6-8892-8DC2DDF9C4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22ad213407_0_4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g122ad213407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-1" y="6499225"/>
            <a:ext cx="9144002" cy="358776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" descr="logo_uni_si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2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" name="Google Shape;17;p2" descr="Screen Shot 2016-11-17 at 16.12.39 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030" y="194187"/>
            <a:ext cx="1809305" cy="50820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>
  <p:cSld name="Default 2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 descr="logo_uni_si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p4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pic>
        <p:nvPicPr>
          <p:cNvPr id="26" name="Google Shape;26;p4" descr="Screen Shot 2016-11-17 at 16.12.39 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030" y="194187"/>
            <a:ext cx="1809305" cy="50820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-1" y="6499225"/>
            <a:ext cx="9144002" cy="358776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" y="6229350"/>
            <a:ext cx="9144002" cy="628650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Google Shape;7;p1" descr="logo_uni_si_rgb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1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" name="Google Shape;9;p1" descr="logo.pdf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7950" y="165100"/>
            <a:ext cx="1727200" cy="52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esunRider/APMWS/tree/master/assign/ubq3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 idx="4294967295"/>
          </p:nvPr>
        </p:nvSpPr>
        <p:spPr>
          <a:xfrm>
            <a:off x="685800" y="24479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IN" dirty="0"/>
              <a:t>Assignment 2</a:t>
            </a:r>
            <a:endParaRPr dirty="0"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4294967295"/>
          </p:nvPr>
        </p:nvSpPr>
        <p:spPr>
          <a:xfrm>
            <a:off x="1371600" y="2991578"/>
            <a:ext cx="6420000" cy="21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endParaRPr dirty="0">
              <a:solidFill>
                <a:srgbClr val="898989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r>
              <a:rPr lang="en-US" b="1" dirty="0"/>
              <a:t>Ubiquitous Computing Lab</a:t>
            </a:r>
          </a:p>
          <a:p>
            <a:pPr marL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r>
              <a:rPr lang="en-US" b="1" dirty="0" err="1">
                <a:solidFill>
                  <a:srgbClr val="898989"/>
                </a:solidFill>
              </a:rPr>
              <a:t>Suryasaradhi</a:t>
            </a:r>
            <a:r>
              <a:rPr lang="en-US" b="1" dirty="0">
                <a:solidFill>
                  <a:srgbClr val="898989"/>
                </a:solidFill>
              </a:rPr>
              <a:t> </a:t>
            </a:r>
            <a:r>
              <a:rPr lang="en-US" b="1" dirty="0" err="1">
                <a:solidFill>
                  <a:srgbClr val="898989"/>
                </a:solidFill>
              </a:rPr>
              <a:t>Balarkan</a:t>
            </a:r>
            <a:r>
              <a:rPr lang="en-US" b="1" dirty="0">
                <a:solidFill>
                  <a:srgbClr val="898989"/>
                </a:solidFill>
              </a:rPr>
              <a:t> 1840580</a:t>
            </a:r>
            <a:endParaRPr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6C5BFF-9F0B-AA07-9BE7-1F3DDF76D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  <a:p>
            <a:pPr marL="114300" indent="0">
              <a:buNone/>
            </a:pPr>
            <a:endParaRPr lang="en-IN" sz="2400" dirty="0"/>
          </a:p>
          <a:p>
            <a:pPr marL="114300" indent="0">
              <a:buNone/>
            </a:pPr>
            <a:r>
              <a:rPr lang="en-IN" sz="2400" dirty="0"/>
              <a:t>A Gesture controlled Smart watch interface in </a:t>
            </a:r>
            <a:r>
              <a:rPr lang="en-IN" sz="2400" dirty="0" err="1"/>
              <a:t>espruino</a:t>
            </a:r>
            <a:r>
              <a:rPr lang="en-IN" sz="2400" dirty="0"/>
              <a:t> IDE</a:t>
            </a:r>
          </a:p>
        </p:txBody>
      </p:sp>
    </p:spTree>
    <p:extLst>
      <p:ext uri="{BB962C8B-B14F-4D97-AF65-F5344CB8AC3E}">
        <p14:creationId xmlns:p14="http://schemas.microsoft.com/office/powerpoint/2010/main" val="2541259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6A343D-71F1-BC68-2394-60B7B2C28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Solution Implemented</a:t>
            </a:r>
          </a:p>
          <a:p>
            <a:pPr marL="114300" indent="0">
              <a:buNone/>
            </a:pPr>
            <a:r>
              <a:rPr lang="en-IN" sz="2000" dirty="0"/>
              <a:t>Implemented a smartwatch and simulated it in </a:t>
            </a:r>
            <a:r>
              <a:rPr lang="en-IN" sz="2000" dirty="0" err="1"/>
              <a:t>espruino</a:t>
            </a:r>
            <a:r>
              <a:rPr lang="en-IN" sz="2000" dirty="0"/>
              <a:t> </a:t>
            </a:r>
            <a:r>
              <a:rPr lang="en-IN" sz="2000" dirty="0" err="1"/>
              <a:t>webide</a:t>
            </a:r>
            <a:endParaRPr lang="en-IN" sz="2000" dirty="0"/>
          </a:p>
          <a:p>
            <a:pPr marL="114300" indent="0">
              <a:buNone/>
            </a:pPr>
            <a:endParaRPr lang="en-IN" sz="2000" dirty="0"/>
          </a:p>
          <a:p>
            <a:pPr marL="114300" indent="0">
              <a:buNone/>
            </a:pPr>
            <a:r>
              <a:rPr lang="en-IN" sz="2000" dirty="0"/>
              <a:t>Implemented Features:</a:t>
            </a:r>
          </a:p>
          <a:p>
            <a:r>
              <a:rPr lang="en-IN" sz="1800" dirty="0"/>
              <a:t>Gesture Controlled</a:t>
            </a:r>
          </a:p>
          <a:p>
            <a:r>
              <a:rPr lang="en-IN" sz="1800" dirty="0"/>
              <a:t>Button Press detection</a:t>
            </a:r>
          </a:p>
          <a:p>
            <a:r>
              <a:rPr lang="en-IN" sz="1800" dirty="0"/>
              <a:t>Time / date Format Control </a:t>
            </a:r>
          </a:p>
        </p:txBody>
      </p:sp>
    </p:spTree>
    <p:extLst>
      <p:ext uri="{BB962C8B-B14F-4D97-AF65-F5344CB8AC3E}">
        <p14:creationId xmlns:p14="http://schemas.microsoft.com/office/powerpoint/2010/main" val="2840129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40F1A8-31EA-45C2-7086-1212AC7149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/>
              <a:t>Tools Used</a:t>
            </a:r>
          </a:p>
          <a:p>
            <a:r>
              <a:rPr lang="en-IN" sz="2000" dirty="0" err="1"/>
              <a:t>Espruino</a:t>
            </a:r>
            <a:r>
              <a:rPr lang="en-IN" sz="2000" dirty="0"/>
              <a:t> IDE</a:t>
            </a:r>
          </a:p>
        </p:txBody>
      </p:sp>
    </p:spTree>
    <p:extLst>
      <p:ext uri="{BB962C8B-B14F-4D97-AF65-F5344CB8AC3E}">
        <p14:creationId xmlns:p14="http://schemas.microsoft.com/office/powerpoint/2010/main" val="471217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C839F8-8DBB-875D-DEE2-B4753B34B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152524"/>
            <a:ext cx="2106889" cy="4857751"/>
          </a:xfrm>
        </p:spPr>
        <p:txBody>
          <a:bodyPr/>
          <a:lstStyle/>
          <a:p>
            <a:r>
              <a:rPr lang="en-IN" dirty="0"/>
              <a:t>Demo :</a:t>
            </a:r>
          </a:p>
          <a:p>
            <a:pPr marL="114300" indent="0">
              <a:buNone/>
            </a:pPr>
            <a:r>
              <a:rPr lang="en-IN" sz="1600" dirty="0"/>
              <a:t>To run the demo run  </a:t>
            </a:r>
          </a:p>
          <a:p>
            <a:pPr marL="114300" indent="0">
              <a:buNone/>
            </a:pPr>
            <a:r>
              <a:rPr lang="en-IN" sz="1600" dirty="0"/>
              <a:t>main.js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E41A194C-F827-8794-F1B6-24CF83435A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FD4423A7-76F7-BE4D-D25F-D104693208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DCAF4E-4E06-608F-0AB1-E1BF8F96E6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516" b="2830"/>
          <a:stretch/>
        </p:blipFill>
        <p:spPr>
          <a:xfrm>
            <a:off x="2564089" y="1329886"/>
            <a:ext cx="6353667" cy="437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02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A9301-144F-5F8F-73F3-55B686AF3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7963" y="689531"/>
            <a:ext cx="8229600" cy="499494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IN" sz="2400" dirty="0"/>
              <a:t>Explanation and Demo Walkthrough</a:t>
            </a:r>
          </a:p>
        </p:txBody>
      </p:sp>
      <p:pic>
        <p:nvPicPr>
          <p:cNvPr id="4" name="2025-05-08 01-28-38">
            <a:hlinkClick r:id="" action="ppaction://media"/>
            <a:extLst>
              <a:ext uri="{FF2B5EF4-FFF2-40B4-BE49-F238E27FC236}">
                <a16:creationId xmlns:a16="http://schemas.microsoft.com/office/drawing/2014/main" id="{0D09E2A0-C2BE-F106-46EB-5648DDEC00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963" y="1289640"/>
            <a:ext cx="8344540" cy="468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3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89AB57-695D-87BC-A80B-5CF0500B5A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Repository</a:t>
            </a:r>
          </a:p>
          <a:p>
            <a:pPr marL="114300" indent="0">
              <a:buNone/>
            </a:pPr>
            <a:endParaRPr lang="en-IN" dirty="0"/>
          </a:p>
          <a:p>
            <a:pPr marL="114300" indent="0">
              <a:buNone/>
            </a:pPr>
            <a:r>
              <a:rPr lang="en-IN" sz="2000" dirty="0">
                <a:hlinkClick r:id="rId2"/>
              </a:rPr>
              <a:t>https://github.com/thesunRider/APMWS/tree/master/assign/ubq3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961136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D609EA-D871-B115-861E-C14E598C0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3839" y="3050078"/>
            <a:ext cx="8229600" cy="4857751"/>
          </a:xfrm>
        </p:spPr>
        <p:txBody>
          <a:bodyPr/>
          <a:lstStyle/>
          <a:p>
            <a:pPr marL="114300" indent="0">
              <a:buNone/>
            </a:pPr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21011602"/>
      </p:ext>
    </p:extLst>
  </p:cSld>
  <p:clrMapOvr>
    <a:masterClrMapping/>
  </p:clrMapOvr>
</p:sld>
</file>

<file path=ppt/theme/theme1.xml><?xml version="1.0" encoding="utf-8"?>
<a:theme xmlns:a="http://schemas.openxmlformats.org/drawingml/2006/main" name="Fak III">
  <a:themeElements>
    <a:clrScheme name="Fak II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k III">
  <a:themeElements>
    <a:clrScheme name="Fak II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81</Words>
  <Application>Microsoft Office PowerPoint</Application>
  <PresentationFormat>On-screen Show (4:3)</PresentationFormat>
  <Paragraphs>24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Fak III</vt:lpstr>
      <vt:lpstr>Assignment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3</dc:title>
  <cp:lastModifiedBy>surya</cp:lastModifiedBy>
  <cp:revision>37</cp:revision>
  <dcterms:modified xsi:type="dcterms:W3CDTF">2025-05-07T23:35:21Z</dcterms:modified>
</cp:coreProperties>
</file>